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900" r:id="rId6"/>
  </p:sldMasterIdLst>
  <p:notesMasterIdLst>
    <p:notesMasterId r:id="rId32"/>
  </p:notesMasterIdLst>
  <p:handoutMasterIdLst>
    <p:handoutMasterId r:id="rId33"/>
  </p:handoutMasterIdLst>
  <p:sldIdLst>
    <p:sldId id="314" r:id="rId7"/>
    <p:sldId id="355" r:id="rId8"/>
    <p:sldId id="357" r:id="rId9"/>
    <p:sldId id="358" r:id="rId10"/>
    <p:sldId id="331" r:id="rId11"/>
    <p:sldId id="345" r:id="rId12"/>
    <p:sldId id="348" r:id="rId13"/>
    <p:sldId id="349" r:id="rId14"/>
    <p:sldId id="353" r:id="rId15"/>
    <p:sldId id="352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22A"/>
    <a:srgbClr val="353535"/>
    <a:srgbClr val="C85A0A"/>
    <a:srgbClr val="FFA3B5"/>
    <a:srgbClr val="3F3F3F"/>
    <a:srgbClr val="2E2E2E"/>
    <a:srgbClr val="D2640A"/>
    <a:srgbClr val="D16309"/>
    <a:srgbClr val="F3740B"/>
    <a:srgbClr val="8E0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32" autoAdjust="0"/>
    <p:restoredTop sz="87744" autoAdjust="0"/>
  </p:normalViewPr>
  <p:slideViewPr>
    <p:cSldViewPr>
      <p:cViewPr>
        <p:scale>
          <a:sx n="50" d="100"/>
          <a:sy n="50" d="100"/>
        </p:scale>
        <p:origin x="-2946" y="-1140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1955ED25-8C82-4467-B7D2-8461C97DA4D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4036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690269"/>
            <a:ext cx="498496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41493E11-BCB1-4820-84D3-3311562E3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2500306"/>
            <a:ext cx="7100910" cy="2214579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857232"/>
            <a:ext cx="7072362" cy="1500198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1071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9863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536" y="6350778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4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035925" cy="8921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3937000" cy="4678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938588" cy="46783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E55FD9-B328-47F3-B7DE-C7DF5914F01E}" type="datetime1">
              <a:rPr lang="en-US"/>
              <a:pPr>
                <a:defRPr/>
              </a:pPr>
              <a:t>9/7/2017</a:t>
            </a:fld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EDA6DE-9135-4BF8-9245-073734D93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8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8E00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lv-LV" smtClean="0">
              <a:solidFill>
                <a:srgbClr val="000000"/>
              </a:solidFill>
            </a:endParaRPr>
          </a:p>
        </p:txBody>
      </p:sp>
      <p:pic>
        <p:nvPicPr>
          <p:cNvPr id="5" name="Picture 11" descr="1liimenis-liel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0"/>
            <a:ext cx="9144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2428868"/>
            <a:ext cx="7100910" cy="2286017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857232"/>
            <a:ext cx="7072362" cy="1500198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7433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vars.vanadzins\blankas_formas\DVVI_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6154738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84784"/>
            <a:ext cx="7786743" cy="4714875"/>
          </a:xfrm>
        </p:spPr>
        <p:txBody>
          <a:bodyPr anchor="t"/>
          <a:lstStyle>
            <a:lvl1pPr>
              <a:buClr>
                <a:srgbClr val="8E001C"/>
              </a:buClr>
              <a:defRPr/>
            </a:lvl1pPr>
            <a:lvl2pPr>
              <a:buClr>
                <a:srgbClr val="8E001C"/>
              </a:buClr>
              <a:defRPr/>
            </a:lvl2pPr>
            <a:lvl3pPr>
              <a:buClr>
                <a:srgbClr val="8E001C"/>
              </a:buClr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560" y="18864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ftr" sz="quarter" idx="10"/>
          </p:nvPr>
        </p:nvSpPr>
        <p:spPr>
          <a:xfrm>
            <a:off x="3708400" y="6245225"/>
            <a:ext cx="3527425" cy="47625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>
              <a:defRPr/>
            </a:pPr>
            <a:r>
              <a:rPr lang="lv-LV">
                <a:solidFill>
                  <a:srgbClr val="000000"/>
                </a:solidFill>
              </a:rPr>
              <a:t>Darba drošības un vides veselības institūts</a:t>
            </a:r>
          </a:p>
        </p:txBody>
      </p:sp>
    </p:spTree>
    <p:extLst>
      <p:ext uri="{BB962C8B-B14F-4D97-AF65-F5344CB8AC3E}">
        <p14:creationId xmlns:p14="http://schemas.microsoft.com/office/powerpoint/2010/main" val="164268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vars.vanadzins\blankas_formas\DVVI_logo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6154738"/>
            <a:ext cx="5762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86688" cy="107156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12776"/>
            <a:ext cx="7786688" cy="4714875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108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D6E71-4649-4493-94C8-83F4D15EF446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9/7/2017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CA1C6-304B-4D7F-BA15-3BA6D55252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34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9FBDB5E-4DEE-4FBE-9503-473ADE109D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44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endParaRPr lang="lv-LV"/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03648" y="2564904"/>
            <a:ext cx="7100910" cy="2143141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grpSp>
        <p:nvGrpSpPr>
          <p:cNvPr id="6" name="Group 11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-32" y="5214950"/>
            <a:chExt cx="9144064" cy="631767"/>
          </a:xfrm>
        </p:grpSpPr>
        <p:pic>
          <p:nvPicPr>
            <p:cNvPr id="7" name="Picture 9" descr="Picture1.jp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r="15440"/>
            <a:stretch>
              <a:fillRect/>
            </a:stretch>
          </p:blipFill>
          <p:spPr bwMode="auto">
            <a:xfrm>
              <a:off x="-32" y="5214950"/>
              <a:ext cx="7000924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0" descr="Picture1.jp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1"/>
            <a:stretch>
              <a:fillRect/>
            </a:stretch>
          </p:blipFill>
          <p:spPr bwMode="auto">
            <a:xfrm>
              <a:off x="6929454" y="5214950"/>
              <a:ext cx="221457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66" y="6289674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 userDrawn="1"/>
        </p:nvSpPr>
        <p:spPr>
          <a:xfrm>
            <a:off x="6372200" y="6221375"/>
            <a:ext cx="2627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>
                <a:solidFill>
                  <a:schemeClr val="bg1"/>
                </a:solidFill>
              </a:rPr>
              <a:t>Darba drošības un vides veselības institūts</a:t>
            </a:r>
            <a:endParaRPr lang="en-US" dirty="0" smtClean="0">
              <a:solidFill>
                <a:schemeClr val="bg1"/>
              </a:solidFill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3431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87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/>
          <a:lstStyle>
            <a:lvl1pPr marL="444500" indent="-444500">
              <a:buSzPct val="100000"/>
              <a:buFont typeface="+mj-lt"/>
              <a:buAutoNum type="arabicPeriod"/>
              <a:defRPr/>
            </a:lvl1pPr>
            <a:lvl2pPr marL="808038" indent="-339725">
              <a:buSzPct val="100000"/>
              <a:buFont typeface="+mj-lt"/>
              <a:buAutoNum type="alphaLcPeriod"/>
              <a:defRPr/>
            </a:lvl2pPr>
            <a:lvl3pPr marL="1252538" indent="-338138">
              <a:buSzPct val="100000"/>
              <a:buFont typeface="+mj-lt"/>
              <a:buAutoNum type="romanLcPeriod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09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24" y="1428736"/>
            <a:ext cx="3857652" cy="4714908"/>
          </a:xfrm>
        </p:spPr>
        <p:txBody>
          <a:bodyPr/>
          <a:lstStyle>
            <a:lvl1pPr marL="266700" indent="-266700">
              <a:defRPr sz="2200"/>
            </a:lvl1pPr>
            <a:lvl2pPr marL="541338" indent="-185738">
              <a:defRPr sz="2000"/>
            </a:lvl2pPr>
            <a:lvl3pPr marL="808038" indent="-177800"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6314" y="1428736"/>
            <a:ext cx="3857652" cy="4714908"/>
          </a:xfrm>
        </p:spPr>
        <p:txBody>
          <a:bodyPr/>
          <a:lstStyle>
            <a:lvl1pPr marL="266700" indent="-266700">
              <a:defRPr sz="2200"/>
            </a:lvl1pPr>
            <a:lvl2pPr marL="541338" indent="-185738">
              <a:defRPr sz="2000"/>
            </a:lvl2pPr>
            <a:lvl3pPr marL="808038" indent="-177800"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412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24" y="1428736"/>
            <a:ext cx="3857652" cy="746139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24" y="2174874"/>
            <a:ext cx="3857652" cy="3968769"/>
          </a:xfrm>
        </p:spPr>
        <p:txBody>
          <a:bodyPr/>
          <a:lstStyle>
            <a:lvl1pPr marL="266700" indent="-266700">
              <a:defRPr sz="2200"/>
            </a:lvl1pPr>
            <a:lvl2pPr marL="541338" indent="-185738">
              <a:defRPr sz="2000"/>
            </a:lvl2pPr>
            <a:lvl3pPr marL="808038" indent="-177800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6603" y="1428736"/>
            <a:ext cx="3857364" cy="746139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6314" y="2174874"/>
            <a:ext cx="3857653" cy="3968769"/>
          </a:xfrm>
        </p:spPr>
        <p:txBody>
          <a:bodyPr/>
          <a:lstStyle>
            <a:lvl1pPr marL="266700" indent="-266700">
              <a:defRPr sz="2200"/>
            </a:lvl1pPr>
            <a:lvl2pPr marL="541338" indent="-185738">
              <a:defRPr sz="2000"/>
            </a:lvl2pPr>
            <a:lvl3pPr marL="808038" indent="-177800">
              <a:defRPr sz="1800"/>
            </a:lvl3pPr>
            <a:lvl4pPr>
              <a:buNone/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4642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36"/>
            <a:ext cx="5357850" cy="4714908"/>
          </a:xfrm>
        </p:spPr>
        <p:txBody>
          <a:bodyPr/>
          <a:lstStyle>
            <a:lvl1pPr marL="266700" indent="-266700">
              <a:defRPr sz="2400"/>
            </a:lvl1pPr>
            <a:lvl2pPr marL="630238" indent="-185738">
              <a:defRPr sz="2000"/>
            </a:lvl2pPr>
            <a:lvl3pPr marL="985838" indent="-177800"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4" y="214290"/>
            <a:ext cx="53578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idx="13"/>
          </p:nvPr>
        </p:nvSpPr>
        <p:spPr>
          <a:xfrm>
            <a:off x="6286512" y="0"/>
            <a:ext cx="2857488" cy="62424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 dirty="0"/>
          </a:p>
        </p:txBody>
      </p:sp>
    </p:spTree>
    <p:extLst>
      <p:ext uri="{BB962C8B-B14F-4D97-AF65-F5344CB8AC3E}">
        <p14:creationId xmlns:p14="http://schemas.microsoft.com/office/powerpoint/2010/main" val="21744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-32" y="2263512"/>
            <a:ext cx="4212000" cy="28800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v-LV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357686" y="1428750"/>
            <a:ext cx="4286252" cy="4714875"/>
          </a:xfrm>
        </p:spPr>
        <p:txBody>
          <a:bodyPr/>
          <a:lstStyle>
            <a:lvl1pPr marL="271463" indent="-271463">
              <a:defRPr sz="2400"/>
            </a:lvl1pPr>
            <a:lvl2pPr marL="625475" indent="-182563">
              <a:defRPr sz="2000"/>
            </a:lvl2pPr>
            <a:lvl3pPr marL="896938" indent="-180975"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922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2428875"/>
            <a:ext cx="4214813" cy="28575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lv-LV">
              <a:latin typeface="Arial" charset="0"/>
              <a:ea typeface="ヒラギノ角ゴ Pro W3" pitchFamily="-11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357686" y="1428750"/>
            <a:ext cx="4286252" cy="4714875"/>
          </a:xfrm>
        </p:spPr>
        <p:txBody>
          <a:bodyPr/>
          <a:lstStyle>
            <a:lvl1pPr marL="266700" indent="-266700">
              <a:defRPr sz="2400"/>
            </a:lvl1pPr>
            <a:lvl2pPr marL="630238" indent="-185738">
              <a:defRPr sz="2000"/>
            </a:lvl2pPr>
            <a:lvl3pPr marL="896938" indent="-177800"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-32" y="2428869"/>
            <a:ext cx="4214842" cy="2857518"/>
          </a:xfrm>
        </p:spPr>
        <p:txBody>
          <a:bodyPr/>
          <a:lstStyle>
            <a:lvl1pPr marL="177800" indent="-177800">
              <a:buNone/>
              <a:defRPr sz="2200"/>
            </a:lvl1pPr>
            <a:lvl2pPr marL="541338" indent="-185738">
              <a:defRPr sz="2000"/>
            </a:lvl2pPr>
            <a:lvl3pPr marL="896938" indent="-177800"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1"/>
          </p:nvPr>
        </p:nvSpPr>
        <p:spPr>
          <a:xfrm>
            <a:off x="142844" y="1571612"/>
            <a:ext cx="3929090" cy="826314"/>
          </a:xfrm>
        </p:spPr>
        <p:txBody>
          <a:bodyPr anchor="b">
            <a:normAutofit/>
          </a:bodyPr>
          <a:lstStyle>
            <a:lvl1pPr marL="0" indent="0" algn="ctr">
              <a:spcBef>
                <a:spcPts val="100"/>
              </a:spcBef>
              <a:spcAft>
                <a:spcPts val="100"/>
              </a:spcAft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563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/>
        </p:nvGrpSpPr>
        <p:grpSpPr bwMode="auto">
          <a:xfrm>
            <a:off x="0" y="6226175"/>
            <a:ext cx="9144000" cy="631825"/>
            <a:chOff x="0" y="5297563"/>
            <a:chExt cx="9144032" cy="631767"/>
          </a:xfrm>
        </p:grpSpPr>
        <p:pic>
          <p:nvPicPr>
            <p:cNvPr id="1033" name="Picture 5" descr="Picture1.jp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3"/>
            <a:stretch>
              <a:fillRect/>
            </a:stretch>
          </p:blipFill>
          <p:spPr bwMode="auto">
            <a:xfrm>
              <a:off x="0" y="5297563"/>
              <a:ext cx="862705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6" descr="Picture1.jp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35"/>
            <a:stretch>
              <a:fillRect/>
            </a:stretch>
          </p:blipFill>
          <p:spPr bwMode="auto">
            <a:xfrm>
              <a:off x="6303452" y="5297563"/>
              <a:ext cx="2840580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214313"/>
            <a:ext cx="7786688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1428750"/>
            <a:ext cx="77866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29" name="Text Box 13"/>
          <p:cNvSpPr txBox="1">
            <a:spLocks noChangeArrowheads="1"/>
          </p:cNvSpPr>
          <p:nvPr/>
        </p:nvSpPr>
        <p:spPr bwMode="auto">
          <a:xfrm>
            <a:off x="8148638" y="6397625"/>
            <a:ext cx="709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468EA783-4E68-41DA-BD26-F3A11AFFF9C3}" type="slidenum">
              <a:rPr lang="en-US" sz="1500">
                <a:solidFill>
                  <a:srgbClr val="F2F2F2"/>
                </a:solidFill>
                <a:ea typeface="MS PGothic" pitchFamily="34" charset="-128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500">
              <a:solidFill>
                <a:srgbClr val="F2F2F2"/>
              </a:solidFill>
              <a:ea typeface="MS PGothic" pitchFamily="34" charset="-128"/>
            </a:endParaRPr>
          </a:p>
        </p:txBody>
      </p:sp>
      <p:grpSp>
        <p:nvGrpSpPr>
          <p:cNvPr id="1030" name="Group 11"/>
          <p:cNvGrpSpPr>
            <a:grpSpLocks/>
          </p:cNvGrpSpPr>
          <p:nvPr/>
        </p:nvGrpSpPr>
        <p:grpSpPr bwMode="auto">
          <a:xfrm>
            <a:off x="0" y="6226175"/>
            <a:ext cx="9144000" cy="631825"/>
            <a:chOff x="-32" y="5214950"/>
            <a:chExt cx="9144064" cy="631767"/>
          </a:xfrm>
        </p:grpSpPr>
        <p:pic>
          <p:nvPicPr>
            <p:cNvPr id="1031" name="Picture 9" descr="Picture1.jp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r="15440"/>
            <a:stretch>
              <a:fillRect/>
            </a:stretch>
          </p:blipFill>
          <p:spPr bwMode="auto">
            <a:xfrm>
              <a:off x="-32" y="5214950"/>
              <a:ext cx="7000924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10" descr="Picture1.jpg"/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1"/>
            <a:stretch>
              <a:fillRect/>
            </a:stretch>
          </p:blipFill>
          <p:spPr bwMode="auto">
            <a:xfrm>
              <a:off x="6929454" y="5214950"/>
              <a:ext cx="221457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366" y="6289674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72201" y="6209724"/>
            <a:ext cx="277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dirty="0" smtClean="0">
                <a:solidFill>
                  <a:schemeClr val="bg1"/>
                </a:solidFill>
              </a:rPr>
              <a:t>Darba drošības un vides veselības institūts</a:t>
            </a:r>
            <a:endParaRPr lang="en-US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7" r:id="rId9"/>
    <p:sldLayoutId id="2147483893" r:id="rId10"/>
    <p:sldLayoutId id="2147483894" r:id="rId11"/>
    <p:sldLayoutId id="2147483899" r:id="rId12"/>
  </p:sldLayoutIdLst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9pPr>
    </p:titleStyle>
    <p:bodyStyle>
      <a:lvl1pPr marL="266700" indent="-266700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95000"/>
        <a:buFont typeface="Wingdings" pitchFamily="2" charset="2"/>
        <a:buChar char="n"/>
        <a:defRPr sz="2400">
          <a:solidFill>
            <a:srgbClr val="353535"/>
          </a:solidFill>
          <a:latin typeface="+mn-lt"/>
          <a:ea typeface="+mn-ea"/>
          <a:cs typeface="ヒラギノ角ゴ Pro W3"/>
        </a:defRPr>
      </a:lvl1pPr>
      <a:lvl2pPr marL="719138" indent="-1857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17000"/>
        <a:buFont typeface="Arial" pitchFamily="34" charset="0"/>
        <a:buChar char="»"/>
        <a:defRPr sz="2000">
          <a:solidFill>
            <a:srgbClr val="353535"/>
          </a:solidFill>
          <a:latin typeface="+mn-lt"/>
          <a:ea typeface="+mn-ea"/>
          <a:cs typeface="ヒラギノ角ゴ Pro W3"/>
        </a:defRPr>
      </a:lvl2pPr>
      <a:lvl3pPr marL="1163638" indent="-1603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20000"/>
        <a:buFont typeface="Arial" pitchFamily="34" charset="0"/>
        <a:buChar char="-"/>
        <a:defRPr>
          <a:solidFill>
            <a:srgbClr val="353535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50" y="214313"/>
            <a:ext cx="7786688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Box 13"/>
          <p:cNvSpPr txBox="1">
            <a:spLocks noChangeArrowheads="1"/>
          </p:cNvSpPr>
          <p:nvPr/>
        </p:nvSpPr>
        <p:spPr bwMode="auto">
          <a:xfrm>
            <a:off x="8148638" y="6397625"/>
            <a:ext cx="709612" cy="246063"/>
          </a:xfrm>
          <a:prstGeom prst="rect">
            <a:avLst/>
          </a:prstGeom>
          <a:noFill/>
          <a:ln>
            <a:noFill/>
          </a:ln>
          <a:extLst/>
        </p:spPr>
        <p:txBody>
          <a:bodyPr anchor="b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  <a:defRPr/>
            </a:pPr>
            <a:fld id="{FCECDF7D-A891-40CB-A7D2-2AA3F2CCBD01}" type="slidenum">
              <a:rPr lang="en-US" sz="1500" smtClean="0">
                <a:solidFill>
                  <a:srgbClr val="F2F2F2"/>
                </a:solidFill>
                <a:ea typeface="MS PGothic" pitchFamily="34" charset="-128"/>
              </a:rPr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sz="1500" smtClean="0">
              <a:solidFill>
                <a:srgbClr val="F2F2F2"/>
              </a:solidFill>
              <a:ea typeface="MS PGothic" pitchFamily="34" charset="-128"/>
            </a:endParaRPr>
          </a:p>
        </p:txBody>
      </p:sp>
      <p:pic>
        <p:nvPicPr>
          <p:cNvPr id="1028" name="Picture 5" descr="180x3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143625"/>
            <a:ext cx="19526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57250" y="1428750"/>
            <a:ext cx="778668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74981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5" r:id="rId4"/>
    <p:sldLayoutId id="2147483906" r:id="rId5"/>
  </p:sldLayoutIdLst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8E001C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8E001C"/>
          </a:solidFill>
          <a:latin typeface="Arial" charset="0"/>
          <a:ea typeface="ヒラギノ角ゴ Pro W3" pitchFamily="-112" charset="-128"/>
          <a:cs typeface="ヒラギノ角ゴ Pro W3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8E001C"/>
          </a:solidFill>
          <a:latin typeface="Arial" charset="0"/>
          <a:ea typeface="ヒラギノ角ゴ Pro W3" pitchFamily="-112" charset="-128"/>
          <a:cs typeface="ヒラギノ角ゴ Pro W3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8E001C"/>
          </a:solidFill>
          <a:latin typeface="Arial" charset="0"/>
          <a:ea typeface="ヒラギノ角ゴ Pro W3" pitchFamily="-112" charset="-128"/>
          <a:cs typeface="ヒラギノ角ゴ Pro W3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b="1">
          <a:solidFill>
            <a:srgbClr val="8E001C"/>
          </a:solidFill>
          <a:latin typeface="Arial" charset="0"/>
          <a:ea typeface="ヒラギノ角ゴ Pro W3" pitchFamily="-112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9pPr>
    </p:titleStyle>
    <p:bodyStyle>
      <a:lvl1pPr marL="266700" indent="-266700" algn="l" rtl="0" eaLnBrk="0" fontAlgn="base" hangingPunct="0">
        <a:spcBef>
          <a:spcPct val="0"/>
        </a:spcBef>
        <a:spcAft>
          <a:spcPct val="0"/>
        </a:spcAft>
        <a:buClr>
          <a:srgbClr val="8E001C"/>
        </a:buClr>
        <a:buSzPct val="95000"/>
        <a:buFont typeface="Wingdings" pitchFamily="2" charset="2"/>
        <a:buChar char="n"/>
        <a:defRPr sz="2400">
          <a:solidFill>
            <a:srgbClr val="353535"/>
          </a:solidFill>
          <a:latin typeface="+mn-lt"/>
          <a:ea typeface="+mn-ea"/>
          <a:cs typeface="ヒラギノ角ゴ Pro W3"/>
        </a:defRPr>
      </a:lvl1pPr>
      <a:lvl2pPr marL="719138" indent="-185738" algn="l" rtl="0" eaLnBrk="0" fontAlgn="base" hangingPunct="0">
        <a:spcBef>
          <a:spcPts val="600"/>
        </a:spcBef>
        <a:spcAft>
          <a:spcPts val="600"/>
        </a:spcAft>
        <a:buClr>
          <a:srgbClr val="8E001C"/>
        </a:buClr>
        <a:buSzPct val="117000"/>
        <a:buFont typeface="Arial" pitchFamily="34" charset="0"/>
        <a:buChar char="»"/>
        <a:defRPr sz="2000">
          <a:solidFill>
            <a:srgbClr val="353535"/>
          </a:solidFill>
          <a:latin typeface="+mn-lt"/>
          <a:ea typeface="+mn-ea"/>
          <a:cs typeface="ヒラギノ角ゴ Pro W3"/>
        </a:defRPr>
      </a:lvl2pPr>
      <a:lvl3pPr marL="1163638" indent="-160338" algn="l" rtl="0" eaLnBrk="0" fontAlgn="base" hangingPunct="0">
        <a:spcBef>
          <a:spcPts val="600"/>
        </a:spcBef>
        <a:spcAft>
          <a:spcPts val="600"/>
        </a:spcAft>
        <a:buClr>
          <a:srgbClr val="8E001C"/>
        </a:buClr>
        <a:buSzPct val="120000"/>
        <a:buFont typeface="Arial" pitchFamily="34" charset="0"/>
        <a:buChar char="-"/>
        <a:defRPr>
          <a:solidFill>
            <a:srgbClr val="353535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stradavesels.lv/Uploads/2015/10/06/229_2014_TOP_riski_darba_ar_datoru.pdf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stradavesels.lv/Uploads/2014/02/10/161_2013_Plakats_VVD_Veseliba_izvele.pdf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stradavesels.lv/Uploads/2014/02/10/160_2013_Plakats_VVD_Izvelies_kapnes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://stradavesels.lv/Uploads/2014/02/10/159_2013_Plakats_VVD_Izvelies_auglus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stradavesels.lv/Uploads/2014/07/10/88_2012_Stress_nav_problema_menesa_padoms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stradavesels.lv/Uploads/2016/06/13/46.jpeg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stradavesels.lv/Uploads/2016/06/13/49.jpe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stradavesels.lv/Uploads/2016/06/13/51.jpeg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stradavesels.lv/Uploads/2014/08/21/SPKC_Infografiks_aktivs_darba_vieta.jp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stradavesels.lv/Uploads/2016/06/13/55.jpe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stradavesels.lv/Uploads/2015/08/26/healthy_workplaces_gpa_2014_2015booklet_lv_1_1_.pdf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stradavesels.lv/Uploads/2017/02/23/283_2016_MM_Ja_dumus_neredz_to_nav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stradavesels.lv/Uploads/2016/08/05/245_2015_MM_Ja_smagi_strada_var_est_visu.pdf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stradavesels.lv/Uploads/2014/07/18/136_2013_MM_Vingrosana_nav_nepieciesama.pdf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stradavesels.lv/Uploads/2016/06/13/Pic_12.jp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stradavesels.lv/Uploads/2016/06/13/48.jpe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stradavesels.lv/Uploads/2016/06/13/pusdienas.p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stradavesels.lv/Uploads/2016/03/05/Buklets_vingrojumi_biroja_darbiniekiem.pd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stradavesels.lv/Uploads/2016/05/31/smoke_free_workplaces_employers_lv.pdf.pdf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stradavesels.lv/Uploads/2016/08/05/246_2015_MM_Majas_stradat_ir_veseligak.pdf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stradavesels.lv/Uploads/2017/02/17/287_2016_MM_Nekas_ja_sap_gan_jau_paries.pdf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stradavesels.lv/Uploads/2014/07/18/139_2013_MM_Kurs_tad_neredz_vadus.pdf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stradavesels.lv/Uploads/2015/11/23/158_2013_Brosura_veselibas_veicinasana.pdf" TargetMode="Externa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5576" y="1628800"/>
            <a:ext cx="7848872" cy="3168352"/>
          </a:xfrm>
        </p:spPr>
        <p:txBody>
          <a:bodyPr/>
          <a:lstStyle/>
          <a:p>
            <a:pPr marL="0" indent="0" algn="ctr">
              <a:buNone/>
            </a:pPr>
            <a:r>
              <a:rPr lang="lv-LV" sz="4800" b="1" dirty="0" smtClean="0">
                <a:solidFill>
                  <a:srgbClr val="26822A"/>
                </a:solidFill>
              </a:rPr>
              <a:t>Informācijas materiāli par Veselības veicināšanu darba vietās</a:t>
            </a:r>
            <a:endParaRPr lang="lv-LV" sz="4400" b="1" dirty="0">
              <a:solidFill>
                <a:srgbClr val="26822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0" y="3789040"/>
            <a:ext cx="7786743" cy="1071562"/>
          </a:xfrm>
        </p:spPr>
        <p:txBody>
          <a:bodyPr/>
          <a:lstStyle/>
          <a:p>
            <a:pPr algn="ctr"/>
            <a:r>
              <a:rPr lang="lv-LV" sz="5400" dirty="0" err="1" smtClean="0"/>
              <a:t>www.stradavesels.lv</a:t>
            </a:r>
            <a:endParaRPr lang="lv-LV" sz="5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lv-LV" dirty="0" smtClean="0">
                <a:solidFill>
                  <a:srgbClr val="000000"/>
                </a:solidFill>
              </a:rPr>
              <a:t>Darba drošības un vides veselības institūts</a:t>
            </a:r>
            <a:endParaRPr lang="lv-LV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4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U:\Darba-drosibas-un-vides-veselibas-instituts\VSAA_Preventivie_pasakumi\VSAA_2017\Seminari_2017\06062017_Darbs_biroja_Riga\Prezentacijas_Biroji\229_2014_TOP_riski_darba_ar_datoru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123" y="1"/>
            <a:ext cx="48502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92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770" y="0"/>
            <a:ext cx="480645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90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2055" name="Picture 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400000" cy="685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90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075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400000" cy="6848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1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0"/>
            <a:ext cx="4962525" cy="70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02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24" y="-63202"/>
            <a:ext cx="7600950" cy="692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23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32828"/>
            <a:ext cx="5118803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19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17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0"/>
            <a:ext cx="756285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819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0375"/>
            <a:ext cx="7668344" cy="692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1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625"/>
            <a:ext cx="7620000" cy="676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3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-300831"/>
            <a:ext cx="5638800" cy="7962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518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4835576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385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9910"/>
            <a:ext cx="4835576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2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656" y="0"/>
            <a:ext cx="4810012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92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6213"/>
            <a:ext cx="76200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26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512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-31998"/>
            <a:ext cx="7620000" cy="6889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97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14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000"/>
            <a:ext cx="5883871" cy="68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11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562" y="-385763"/>
            <a:ext cx="5476875" cy="762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4755" r="9848" b="4273"/>
          <a:stretch/>
        </p:blipFill>
        <p:spPr>
          <a:xfrm>
            <a:off x="323528" y="-171400"/>
            <a:ext cx="8424936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9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U:\Darba-drosibas-un-vides-veselibas-instituts\VSAA_Preventivie_pasakumi\VSAA_2017\Seminari_2017\06062017_Darbs_biroja_Riga\Prezentacijas_Biroji\246_2015_MM_Majas_stradat_ir_veseligak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4914255" cy="695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26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 descr="U:\Darba-drosibas-un-vides-veselibas-instituts\VSAA_Preventivie_pasakumi\VSAA_2017\Seminari_2017\06062017_Darbs_biroja_Riga\Prezentacijas_Biroji\287-2016-MM_Nekas_ja_sap_gan_jau_paries-demo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040560" cy="703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4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 descr="U:\Darba-drosibas-un-vides-veselibas-instituts\VSAA_Preventivie_pasakumi\VSAA_2017\Seminari_2017\06062017_Darbs_biroja_Riga\Prezentacijas_Biroji\24_2011_Brosura_Psihoemocionalie_riski_f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411" y="0"/>
            <a:ext cx="48351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1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 descr="U:\Darba-drosibas-un-vides-veselibas-instituts\VSAA_Preventivie_pasakumi\VSAA_2017\Seminari_2017\06062017_Darbs_biroja_Riga\Prezentacijas_Biroji\139_2013_MM_Kurs_tad_neredz_vadu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-15280"/>
            <a:ext cx="4840685" cy="684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57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U:\Darba-drosibas-un-vides-veselibas-instituts\VSAA_Preventivie_pasakumi\VSAA_2017\Seminari_2017\06062017_Darbs_biroja_Riga\Prezentacijas_Biroji\158_2013_Brosura_veselibas_veicinasana_vak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427" y="0"/>
            <a:ext cx="48331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315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431CD2B79AC61F42A124C2CEFAA390A9" ma:contentTypeVersion="0" ma:contentTypeDescription="Izveidot jaunu dokumentu." ma:contentTypeScope="" ma:versionID="25ce8bab2a4c82042c23900185beadbb">
  <xsd:schema xmlns:xsd="http://www.w3.org/2001/XMLSchema" xmlns:p="http://schemas.microsoft.com/office/2006/metadata/properties" targetNamespace="http://schemas.microsoft.com/office/2006/metadata/properties" ma:root="true" ma:fieldsID="03f02128687e48d6f6cc7d7a99a2c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 ma:readOnly="true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D5DCEF-F8A0-440A-99EE-E8069B03F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07FDEF95-9B99-491A-AD1D-DC1076C96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887137-3DA8-41E7-8276-8054ACD6D229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94B67A99-68FB-4511-8531-73739D38A15C}">
  <ds:schemaRefs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5162</TotalTime>
  <Words>14</Words>
  <Application>Microsoft Office PowerPoint</Application>
  <PresentationFormat>On-screen Show (4:3)</PresentationFormat>
  <Paragraphs>3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27" baseType="lpstr">
      <vt:lpstr>Blank Presentation</vt:lpstr>
      <vt:lpstr>1_Blank Presentation</vt:lpstr>
      <vt:lpstr>www.stradavesels.lv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eforma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RSU PowerPointa prezentācijas standarta sagatave</dc:title>
  <dc:creator>Linda</dc:creator>
  <cp:lastModifiedBy>Lāsma Kozlova</cp:lastModifiedBy>
  <cp:revision>358</cp:revision>
  <cp:lastPrinted>2015-10-21T12:48:24Z</cp:lastPrinted>
  <dcterms:created xsi:type="dcterms:W3CDTF">2009-08-25T09:42:51Z</dcterms:created>
  <dcterms:modified xsi:type="dcterms:W3CDTF">2017-09-07T07:41:55Z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Dokuments</vt:lpwstr>
  </property>
</Properties>
</file>